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</p:sldMasterIdLst>
  <p:sldIdLst>
    <p:sldId id="256" r:id="rId10"/>
    <p:sldId id="257" r:id="rId11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3F60E1D-FD79-4325-9926-3E9C15871B8A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16DEA01-0897-42BB-81BD-E38C7508D749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64B80D3-4ABE-4FB6-A5CC-3BCB027F0376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11760" y="57960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subTitle"/>
          </p:nvPr>
        </p:nvSpPr>
        <p:spPr>
          <a:xfrm>
            <a:off x="311760" y="1226520"/>
            <a:ext cx="8520120" cy="334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9F68737-D459-40B4-AF51-B463A0C90D6B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0A37BB6-4017-46B2-8909-7F652D5B4212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11760" y="57960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311760" y="1226520"/>
            <a:ext cx="8520120" cy="334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556EB63-EDA1-4982-9E38-9E66D61B5E29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57960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311760" y="1226520"/>
            <a:ext cx="4157640" cy="334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77840" y="1226520"/>
            <a:ext cx="4157640" cy="334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91E061E0-40DB-4C07-AC2B-6F94906BDA60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11760" y="57960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35C3733-CEBF-40DF-A67C-158B998BF258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oogle Shape;6;p1" descr=""/>
          <p:cNvPicPr/>
          <p:nvPr/>
        </p:nvPicPr>
        <p:blipFill>
          <a:blip r:embed="rId2"/>
          <a:stretch/>
        </p:blipFill>
        <p:spPr>
          <a:xfrm>
            <a:off x="-376920" y="2404800"/>
            <a:ext cx="3904920" cy="3914280"/>
          </a:xfrm>
          <a:prstGeom prst="rect">
            <a:avLst/>
          </a:prstGeom>
          <a:ln w="0">
            <a:noFill/>
          </a:ln>
        </p:spPr>
      </p:pic>
      <p:pic>
        <p:nvPicPr>
          <p:cNvPr id="1" name="Google Shape;10;p1" descr=""/>
          <p:cNvPicPr/>
          <p:nvPr/>
        </p:nvPicPr>
        <p:blipFill>
          <a:blip r:embed="rId3"/>
          <a:stretch/>
        </p:blipFill>
        <p:spPr>
          <a:xfrm>
            <a:off x="6708240" y="208440"/>
            <a:ext cx="1658160" cy="455760"/>
          </a:xfrm>
          <a:prstGeom prst="rect">
            <a:avLst/>
          </a:prstGeom>
          <a:ln w="0">
            <a:noFill/>
          </a:ln>
        </p:spPr>
      </p:pic>
      <p:pic>
        <p:nvPicPr>
          <p:cNvPr id="2" name="Google Shape;11;p1" descr=""/>
          <p:cNvPicPr/>
          <p:nvPr/>
        </p:nvPicPr>
        <p:blipFill>
          <a:blip r:embed="rId4"/>
          <a:stretch/>
        </p:blipFill>
        <p:spPr>
          <a:xfrm>
            <a:off x="8493480" y="39960"/>
            <a:ext cx="650160" cy="792360"/>
          </a:xfrm>
          <a:prstGeom prst="rect">
            <a:avLst/>
          </a:prstGeom>
          <a:ln w="0">
            <a:noFill/>
          </a:ln>
        </p:spPr>
      </p:pic>
      <p:sp>
        <p:nvSpPr>
          <p:cNvPr id="3" name="Google Shape;12;p1"/>
          <p:cNvSpPr/>
          <p:nvPr/>
        </p:nvSpPr>
        <p:spPr>
          <a:xfrm>
            <a:off x="2301840" y="4804920"/>
            <a:ext cx="4540320" cy="3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90320" y="450000"/>
            <a:ext cx="6367320" cy="4090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p>
            <a:pPr indent="0">
              <a:buNone/>
            </a:pPr>
            <a:r>
              <a:rPr b="0" lang="fr-FR" sz="4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0C5ACE3-8EFD-4DD0-BEB8-2F1F0A41FFF7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 descr=""/>
          <p:cNvPicPr/>
          <p:nvPr/>
        </p:nvPicPr>
        <p:blipFill>
          <a:blip r:embed="rId2"/>
          <a:stretch/>
        </p:blipFill>
        <p:spPr>
          <a:xfrm>
            <a:off x="-376920" y="2404800"/>
            <a:ext cx="3904920" cy="3914280"/>
          </a:xfrm>
          <a:prstGeom prst="rect">
            <a:avLst/>
          </a:prstGeom>
          <a:ln w="0">
            <a:noFill/>
          </a:ln>
        </p:spPr>
      </p:pic>
      <p:pic>
        <p:nvPicPr>
          <p:cNvPr id="7" name="Google Shape;10;p1" descr=""/>
          <p:cNvPicPr/>
          <p:nvPr/>
        </p:nvPicPr>
        <p:blipFill>
          <a:blip r:embed="rId3"/>
          <a:stretch/>
        </p:blipFill>
        <p:spPr>
          <a:xfrm>
            <a:off x="6708240" y="208440"/>
            <a:ext cx="1658160" cy="455760"/>
          </a:xfrm>
          <a:prstGeom prst="rect">
            <a:avLst/>
          </a:prstGeom>
          <a:ln w="0">
            <a:noFill/>
          </a:ln>
        </p:spPr>
      </p:pic>
      <p:pic>
        <p:nvPicPr>
          <p:cNvPr id="8" name="Google Shape;11;p1" descr=""/>
          <p:cNvPicPr/>
          <p:nvPr/>
        </p:nvPicPr>
        <p:blipFill>
          <a:blip r:embed="rId4"/>
          <a:stretch/>
        </p:blipFill>
        <p:spPr>
          <a:xfrm>
            <a:off x="8493480" y="39960"/>
            <a:ext cx="650160" cy="79236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2;p1"/>
          <p:cNvSpPr/>
          <p:nvPr/>
        </p:nvSpPr>
        <p:spPr>
          <a:xfrm>
            <a:off x="2301840" y="4804920"/>
            <a:ext cx="4540320" cy="3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Google Shape;40;p9"/>
          <p:cNvSpPr/>
          <p:nvPr/>
        </p:nvSpPr>
        <p:spPr>
          <a:xfrm>
            <a:off x="4572000" y="0"/>
            <a:ext cx="4571640" cy="5143320"/>
          </a:xfrm>
          <a:prstGeom prst="rect">
            <a:avLst/>
          </a:prstGeom>
          <a:solidFill>
            <a:schemeClr val="lt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65680" y="1233000"/>
            <a:ext cx="4044960" cy="1482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 fontScale="81172" lnSpcReduction="20000"/>
          </a:bodyPr>
          <a:p>
            <a:pPr indent="0">
              <a:buNone/>
            </a:pPr>
            <a:r>
              <a:rPr b="0" lang="fr-FR" sz="42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939560" y="723960"/>
            <a:ext cx="3836520" cy="369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7424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sldNum" idx="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E0FE869-695C-4284-AC8B-2D7C1455E979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6;p1" descr=""/>
          <p:cNvPicPr/>
          <p:nvPr/>
        </p:nvPicPr>
        <p:blipFill>
          <a:blip r:embed="rId2"/>
          <a:stretch/>
        </p:blipFill>
        <p:spPr>
          <a:xfrm>
            <a:off x="-376920" y="2404800"/>
            <a:ext cx="3904920" cy="3914280"/>
          </a:xfrm>
          <a:prstGeom prst="rect">
            <a:avLst/>
          </a:prstGeom>
          <a:ln w="0">
            <a:noFill/>
          </a:ln>
        </p:spPr>
      </p:pic>
      <p:pic>
        <p:nvPicPr>
          <p:cNvPr id="15" name="Google Shape;10;p1" descr=""/>
          <p:cNvPicPr/>
          <p:nvPr/>
        </p:nvPicPr>
        <p:blipFill>
          <a:blip r:embed="rId3"/>
          <a:stretch/>
        </p:blipFill>
        <p:spPr>
          <a:xfrm>
            <a:off x="6708240" y="208440"/>
            <a:ext cx="1658160" cy="455760"/>
          </a:xfrm>
          <a:prstGeom prst="rect">
            <a:avLst/>
          </a:prstGeom>
          <a:ln w="0">
            <a:noFill/>
          </a:ln>
        </p:spPr>
      </p:pic>
      <p:pic>
        <p:nvPicPr>
          <p:cNvPr id="16" name="Google Shape;11;p1" descr=""/>
          <p:cNvPicPr/>
          <p:nvPr/>
        </p:nvPicPr>
        <p:blipFill>
          <a:blip r:embed="rId4"/>
          <a:stretch/>
        </p:blipFill>
        <p:spPr>
          <a:xfrm>
            <a:off x="8493480" y="39960"/>
            <a:ext cx="650160" cy="792360"/>
          </a:xfrm>
          <a:prstGeom prst="rect">
            <a:avLst/>
          </a:prstGeom>
          <a:ln w="0">
            <a:noFill/>
          </a:ln>
        </p:spPr>
      </p:pic>
      <p:sp>
        <p:nvSpPr>
          <p:cNvPr id="17" name="Google Shape;12;p1"/>
          <p:cNvSpPr/>
          <p:nvPr/>
        </p:nvSpPr>
        <p:spPr>
          <a:xfrm>
            <a:off x="2301840" y="4804920"/>
            <a:ext cx="4540320" cy="3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sldNum" idx="3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CD5A66B-5C6E-4870-848D-22F7E437945F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5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6;p1" descr=""/>
          <p:cNvPicPr/>
          <p:nvPr/>
        </p:nvPicPr>
        <p:blipFill>
          <a:blip r:embed="rId2"/>
          <a:stretch/>
        </p:blipFill>
        <p:spPr>
          <a:xfrm>
            <a:off x="-376920" y="2404800"/>
            <a:ext cx="3904920" cy="3914280"/>
          </a:xfrm>
          <a:prstGeom prst="rect">
            <a:avLst/>
          </a:prstGeom>
          <a:ln w="0">
            <a:noFill/>
          </a:ln>
        </p:spPr>
      </p:pic>
      <p:pic>
        <p:nvPicPr>
          <p:cNvPr id="20" name="Google Shape;10;p1" descr=""/>
          <p:cNvPicPr/>
          <p:nvPr/>
        </p:nvPicPr>
        <p:blipFill>
          <a:blip r:embed="rId3"/>
          <a:stretch/>
        </p:blipFill>
        <p:spPr>
          <a:xfrm>
            <a:off x="6708240" y="208440"/>
            <a:ext cx="1658160" cy="455760"/>
          </a:xfrm>
          <a:prstGeom prst="rect">
            <a:avLst/>
          </a:prstGeom>
          <a:ln w="0">
            <a:noFill/>
          </a:ln>
        </p:spPr>
      </p:pic>
      <p:pic>
        <p:nvPicPr>
          <p:cNvPr id="21" name="Google Shape;11;p1" descr=""/>
          <p:cNvPicPr/>
          <p:nvPr/>
        </p:nvPicPr>
        <p:blipFill>
          <a:blip r:embed="rId4"/>
          <a:stretch/>
        </p:blipFill>
        <p:spPr>
          <a:xfrm>
            <a:off x="8493480" y="39960"/>
            <a:ext cx="650160" cy="792360"/>
          </a:xfrm>
          <a:prstGeom prst="rect">
            <a:avLst/>
          </a:prstGeom>
          <a:ln w="0">
            <a:noFill/>
          </a:ln>
        </p:spPr>
      </p:pic>
      <p:sp>
        <p:nvSpPr>
          <p:cNvPr id="22" name="Google Shape;12;p1"/>
          <p:cNvSpPr/>
          <p:nvPr/>
        </p:nvSpPr>
        <p:spPr>
          <a:xfrm>
            <a:off x="2301840" y="4804920"/>
            <a:ext cx="4540320" cy="3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/>
          </a:bodyPr>
          <a:p>
            <a:pPr indent="0">
              <a:buNone/>
            </a:pPr>
            <a:r>
              <a:rPr b="0" lang="fr-FR" sz="52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ldNum" idx="4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A18FD25-6B1A-445E-B6FF-FFDFA1B2E1D9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Cliquez pour éditer le format du plan de </a:t>
            </a: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texte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Cinquième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niveau de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Sixième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niveau de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Septiè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me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niveau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de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5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6;p1" descr=""/>
          <p:cNvPicPr/>
          <p:nvPr/>
        </p:nvPicPr>
        <p:blipFill>
          <a:blip r:embed="rId2"/>
          <a:stretch/>
        </p:blipFill>
        <p:spPr>
          <a:xfrm>
            <a:off x="-376920" y="2404800"/>
            <a:ext cx="3904920" cy="3914280"/>
          </a:xfrm>
          <a:prstGeom prst="rect">
            <a:avLst/>
          </a:prstGeom>
          <a:ln w="0">
            <a:noFill/>
          </a:ln>
        </p:spPr>
      </p:pic>
      <p:pic>
        <p:nvPicPr>
          <p:cNvPr id="29" name="Google Shape;10;p1" descr=""/>
          <p:cNvPicPr/>
          <p:nvPr/>
        </p:nvPicPr>
        <p:blipFill>
          <a:blip r:embed="rId3"/>
          <a:stretch/>
        </p:blipFill>
        <p:spPr>
          <a:xfrm>
            <a:off x="6708240" y="208440"/>
            <a:ext cx="1658160" cy="455760"/>
          </a:xfrm>
          <a:prstGeom prst="rect">
            <a:avLst/>
          </a:prstGeom>
          <a:ln w="0">
            <a:noFill/>
          </a:ln>
        </p:spPr>
      </p:pic>
      <p:pic>
        <p:nvPicPr>
          <p:cNvPr id="30" name="Google Shape;11;p1" descr=""/>
          <p:cNvPicPr/>
          <p:nvPr/>
        </p:nvPicPr>
        <p:blipFill>
          <a:blip r:embed="rId4"/>
          <a:stretch/>
        </p:blipFill>
        <p:spPr>
          <a:xfrm>
            <a:off x="8493480" y="39960"/>
            <a:ext cx="650160" cy="792360"/>
          </a:xfrm>
          <a:prstGeom prst="rect">
            <a:avLst/>
          </a:prstGeom>
          <a:ln w="0">
            <a:noFill/>
          </a:ln>
        </p:spPr>
      </p:pic>
      <p:sp>
        <p:nvSpPr>
          <p:cNvPr id="31" name="Google Shape;12;p1"/>
          <p:cNvSpPr/>
          <p:nvPr/>
        </p:nvSpPr>
        <p:spPr>
          <a:xfrm>
            <a:off x="2301840" y="4804920"/>
            <a:ext cx="4540320" cy="3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2151000"/>
            <a:ext cx="8520120" cy="84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96666"/>
          </a:bodyPr>
          <a:p>
            <a:pPr indent="0">
              <a:buNone/>
            </a:pPr>
            <a:r>
              <a:rPr b="0" lang="fr-FR" sz="36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sldNum" idx="5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D70A305-EEFC-4953-BB33-06887D3C660D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6;p1" descr=""/>
          <p:cNvPicPr/>
          <p:nvPr/>
        </p:nvPicPr>
        <p:blipFill>
          <a:blip r:embed="rId2"/>
          <a:stretch/>
        </p:blipFill>
        <p:spPr>
          <a:xfrm>
            <a:off x="-376920" y="2404800"/>
            <a:ext cx="3904920" cy="3914280"/>
          </a:xfrm>
          <a:prstGeom prst="rect">
            <a:avLst/>
          </a:prstGeom>
          <a:ln w="0">
            <a:noFill/>
          </a:ln>
        </p:spPr>
      </p:pic>
      <p:pic>
        <p:nvPicPr>
          <p:cNvPr id="35" name="Google Shape;10;p1" descr=""/>
          <p:cNvPicPr/>
          <p:nvPr/>
        </p:nvPicPr>
        <p:blipFill>
          <a:blip r:embed="rId3"/>
          <a:stretch/>
        </p:blipFill>
        <p:spPr>
          <a:xfrm>
            <a:off x="6708240" y="208440"/>
            <a:ext cx="1658160" cy="455760"/>
          </a:xfrm>
          <a:prstGeom prst="rect">
            <a:avLst/>
          </a:prstGeom>
          <a:ln w="0">
            <a:noFill/>
          </a:ln>
        </p:spPr>
      </p:pic>
      <p:pic>
        <p:nvPicPr>
          <p:cNvPr id="36" name="Google Shape;11;p1" descr=""/>
          <p:cNvPicPr/>
          <p:nvPr/>
        </p:nvPicPr>
        <p:blipFill>
          <a:blip r:embed="rId4"/>
          <a:stretch/>
        </p:blipFill>
        <p:spPr>
          <a:xfrm>
            <a:off x="8493480" y="39960"/>
            <a:ext cx="650160" cy="792360"/>
          </a:xfrm>
          <a:prstGeom prst="rect">
            <a:avLst/>
          </a:prstGeom>
          <a:ln w="0">
            <a:noFill/>
          </a:ln>
        </p:spPr>
      </p:pic>
      <p:sp>
        <p:nvSpPr>
          <p:cNvPr id="37" name="Google Shape;12;p1"/>
          <p:cNvSpPr/>
          <p:nvPr/>
        </p:nvSpPr>
        <p:spPr>
          <a:xfrm>
            <a:off x="2301840" y="4804920"/>
            <a:ext cx="4540320" cy="3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11760" y="57960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11760" y="1226520"/>
            <a:ext cx="8520120" cy="3341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sldNum" idx="6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15B518D-4470-4093-B4C8-1963A1998BCB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5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6;p1" descr=""/>
          <p:cNvPicPr/>
          <p:nvPr/>
        </p:nvPicPr>
        <p:blipFill>
          <a:blip r:embed="rId2"/>
          <a:stretch/>
        </p:blipFill>
        <p:spPr>
          <a:xfrm>
            <a:off x="-376920" y="2404800"/>
            <a:ext cx="3904920" cy="3914280"/>
          </a:xfrm>
          <a:prstGeom prst="rect">
            <a:avLst/>
          </a:prstGeom>
          <a:ln w="0">
            <a:noFill/>
          </a:ln>
        </p:spPr>
      </p:pic>
      <p:pic>
        <p:nvPicPr>
          <p:cNvPr id="44" name="Google Shape;10;p1" descr=""/>
          <p:cNvPicPr/>
          <p:nvPr/>
        </p:nvPicPr>
        <p:blipFill>
          <a:blip r:embed="rId3"/>
          <a:stretch/>
        </p:blipFill>
        <p:spPr>
          <a:xfrm>
            <a:off x="6708240" y="208440"/>
            <a:ext cx="1658160" cy="455760"/>
          </a:xfrm>
          <a:prstGeom prst="rect">
            <a:avLst/>
          </a:prstGeom>
          <a:ln w="0">
            <a:noFill/>
          </a:ln>
        </p:spPr>
      </p:pic>
      <p:pic>
        <p:nvPicPr>
          <p:cNvPr id="45" name="Google Shape;11;p1" descr=""/>
          <p:cNvPicPr/>
          <p:nvPr/>
        </p:nvPicPr>
        <p:blipFill>
          <a:blip r:embed="rId4"/>
          <a:stretch/>
        </p:blipFill>
        <p:spPr>
          <a:xfrm>
            <a:off x="8493480" y="39960"/>
            <a:ext cx="650160" cy="792360"/>
          </a:xfrm>
          <a:prstGeom prst="rect">
            <a:avLst/>
          </a:prstGeom>
          <a:ln w="0">
            <a:noFill/>
          </a:ln>
        </p:spPr>
      </p:pic>
      <p:sp>
        <p:nvSpPr>
          <p:cNvPr id="46" name="Google Shape;12;p1"/>
          <p:cNvSpPr/>
          <p:nvPr/>
        </p:nvSpPr>
        <p:spPr>
          <a:xfrm>
            <a:off x="2301840" y="4804920"/>
            <a:ext cx="4540320" cy="3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11760" y="57960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83228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sldNum" idx="7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CB37CAB-5F53-4FC9-B803-55E54456BCAE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5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6;p1" descr=""/>
          <p:cNvPicPr/>
          <p:nvPr/>
        </p:nvPicPr>
        <p:blipFill>
          <a:blip r:embed="rId2"/>
          <a:stretch/>
        </p:blipFill>
        <p:spPr>
          <a:xfrm>
            <a:off x="-376920" y="2404800"/>
            <a:ext cx="3904920" cy="3914280"/>
          </a:xfrm>
          <a:prstGeom prst="rect">
            <a:avLst/>
          </a:prstGeom>
          <a:ln w="0">
            <a:noFill/>
          </a:ln>
        </p:spPr>
      </p:pic>
      <p:pic>
        <p:nvPicPr>
          <p:cNvPr id="55" name="Google Shape;10;p1" descr=""/>
          <p:cNvPicPr/>
          <p:nvPr/>
        </p:nvPicPr>
        <p:blipFill>
          <a:blip r:embed="rId3"/>
          <a:stretch/>
        </p:blipFill>
        <p:spPr>
          <a:xfrm>
            <a:off x="6708240" y="208440"/>
            <a:ext cx="1658160" cy="455760"/>
          </a:xfrm>
          <a:prstGeom prst="rect">
            <a:avLst/>
          </a:prstGeom>
          <a:ln w="0">
            <a:noFill/>
          </a:ln>
        </p:spPr>
      </p:pic>
      <p:pic>
        <p:nvPicPr>
          <p:cNvPr id="56" name="Google Shape;11;p1" descr=""/>
          <p:cNvPicPr/>
          <p:nvPr/>
        </p:nvPicPr>
        <p:blipFill>
          <a:blip r:embed="rId4"/>
          <a:stretch/>
        </p:blipFill>
        <p:spPr>
          <a:xfrm>
            <a:off x="8493480" y="39960"/>
            <a:ext cx="650160" cy="792360"/>
          </a:xfrm>
          <a:prstGeom prst="rect">
            <a:avLst/>
          </a:prstGeom>
          <a:ln w="0">
            <a:noFill/>
          </a:ln>
        </p:spPr>
      </p:pic>
      <p:sp>
        <p:nvSpPr>
          <p:cNvPr id="57" name="Google Shape;12;p1"/>
          <p:cNvSpPr/>
          <p:nvPr/>
        </p:nvSpPr>
        <p:spPr>
          <a:xfrm>
            <a:off x="2301840" y="4804920"/>
            <a:ext cx="4540320" cy="3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11760" y="57960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ldNum" idx="8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86244B6-4A78-4020-8A46-C4377C97D778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11760" y="612000"/>
            <a:ext cx="8520120" cy="345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" sz="5000" spc="-1" strike="noStrike">
                <a:solidFill>
                  <a:srgbClr val="660000"/>
                </a:solidFill>
                <a:latin typeface="Arial"/>
                <a:ea typeface="Arial"/>
              </a:rPr>
              <a:t>TITRE</a:t>
            </a:r>
            <a:endParaRPr b="0" lang="fr-FR" sz="5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fr-FR" sz="283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" sz="2830" spc="-1" strike="noStrike">
                <a:solidFill>
                  <a:srgbClr val="660000"/>
                </a:solidFill>
                <a:latin typeface="Arial"/>
                <a:ea typeface="Arial"/>
              </a:rPr>
              <a:t>Soustitre</a:t>
            </a:r>
            <a:endParaRPr b="0" lang="fr-FR" sz="283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311760" y="4303080"/>
            <a:ext cx="8520120" cy="657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" sz="1900" spc="-1" strike="noStrike">
                <a:solidFill>
                  <a:schemeClr val="dk2"/>
                </a:solidFill>
                <a:latin typeface="Arial"/>
                <a:ea typeface="Arial"/>
              </a:rPr>
              <a:t>Auteur, date, ...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11760" y="57960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" sz="2800" spc="-1" strike="noStrike">
                <a:solidFill>
                  <a:srgbClr val="660000"/>
                </a:solidFill>
                <a:latin typeface="Arial"/>
                <a:ea typeface="Arial"/>
              </a:rPr>
              <a:t>Titre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311760" y="1395720"/>
            <a:ext cx="8520120" cy="317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57200" indent="-349200">
              <a:lnSpc>
                <a:spcPct val="115000"/>
              </a:lnSpc>
              <a:buClr>
                <a:srgbClr val="595959"/>
              </a:buClr>
              <a:buFont typeface="Arial"/>
              <a:buChar char="-"/>
            </a:pPr>
            <a:r>
              <a:rPr b="0" lang="fr" sz="1900" spc="-1" strike="noStrike">
                <a:solidFill>
                  <a:schemeClr val="dk2"/>
                </a:solidFill>
                <a:latin typeface="Arial"/>
                <a:ea typeface="Arial"/>
              </a:rPr>
              <a:t>Texte</a:t>
            </a: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  <a:buNone/>
              <a:tabLst>
                <a:tab algn="l" pos="0"/>
              </a:tabLst>
            </a:pPr>
            <a:endParaRPr b="0" lang="fr-FR" sz="1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9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5C5155F-C218-4182-937D-63FE2D7424EE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LibreOffice/24.2.3.2$Linux_X86_64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fr-FR</dc:language>
  <cp:lastModifiedBy>Iana A</cp:lastModifiedBy>
  <dcterms:modified xsi:type="dcterms:W3CDTF">2024-05-29T16:34:04Z</dcterms:modified>
  <cp:revision>2</cp:revision>
  <dc:subject/>
  <dc:title/>
</cp:coreProperties>
</file>